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275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7" r:id="rId15"/>
    <p:sldId id="258" r:id="rId16"/>
    <p:sldId id="259" r:id="rId17"/>
    <p:sldId id="260" r:id="rId18"/>
    <p:sldId id="261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64B54-4A20-450F-9A48-F91B9D9203A8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2B7B-2622-4FBE-86AD-0BEA4EC1C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9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3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9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C2B7B-2622-4FBE-86AD-0BEA4EC1C3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1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FC35-46B9-2375-4E1A-6A7DD107B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F2AAF-EB3C-C146-524A-0B0EAFE44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9A3A-1116-86B2-28C8-208DFE7A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2BCC3-0247-6E7D-E8DE-D5B0EF6C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E8D78-CA75-5730-89F4-D26E6CC3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5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59D8-9ACD-E47C-6F56-8AB18B9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16219-12AA-C875-079A-D2669144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262F-FF0C-FD4C-CC6C-A4E02388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D5CAA-BE8E-05B6-8C02-3CF94157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2F9-0F50-53C5-CB89-5FA4EB90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76B98-436B-CE62-8B1D-31EE7BCC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16C81-379F-ACBF-0A2A-62A21BE62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88DD-ED98-D7F9-AAC9-AAE57732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1FF8-D94C-A7DF-BDEF-73BF7DC3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4561-7442-201A-88CD-9827941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2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37CA-4743-6B4B-BB1C-4548295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9870-F8E7-A07B-6AF2-8FC06E32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9D3-CB6F-CAE1-C3D2-18693DA1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A859-D6ED-75C1-C2DA-CD470F37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C6CE-2FB8-EB32-C210-96E46890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9AFA-A1AC-1E6E-7CC5-790F4F6F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48F4-4D6C-31FB-5972-A77E5DC5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CC12C-D170-7A44-EBA5-CA0227F7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18DD6-D627-791E-D3E2-855D2461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D1457-81CE-AE55-88BD-06D6FFAA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F9AB-AE96-C031-8531-2AFCE02E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A646-EDA1-8071-C3D8-CD7BA1383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68755-D075-E6C4-DCD7-AFF7644ED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1F17-FB22-971D-1A7B-3E97CBDA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A2F04-163E-F742-0CE7-47C2E684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250EB-4688-A826-8176-64DF7F1F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EB9D-B574-7174-6803-9C1CC83E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4705A-2F47-C50C-2BF9-F51F4C25E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E6D51-0667-82D1-A4CD-55CD9DEF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FBCC9-D6E5-09A5-B374-791B1F0E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D5EE4-57AA-D567-AE2A-A8B0F7EE1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1529F-ECEF-7C98-2CF4-E66D2A8D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B2609-0EDA-1EEB-5735-F3142C62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7CB89-3432-894C-0393-9B573362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2040-9CA2-FCF9-3CF8-70C315D4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1A632-E625-28BC-B6AC-92E417F1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835F0-58FA-6A7A-D76F-70F71F8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D98EE-D2E0-16E5-2A1A-1CB8CB5A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B2806-9EC1-C3D7-CFB0-DAAA226A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03979-8CC3-E4F0-30CF-43AFCFB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ECE38-5718-31CE-368D-111678A3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0BB-4E47-160D-3129-E0FADEDB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62CC-26DE-6F19-0B44-1099AC7E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BD1E4-A34E-E6F1-B49F-75097EBE6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EB01F-FD87-E3AD-EBFE-F24CD91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F02ED-5A15-3F3C-21F9-2798F811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436D5-316A-249B-4711-D86FAA3A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7F74-BF05-580B-9B1E-03437E8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02643-1562-3650-DB60-37B6D1C8D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8D49C-AC0A-17CF-9C3A-D88C576C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92367-D9C9-9C4A-EF69-F35BA4E8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594AC-22F8-8E52-634E-C71B316E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2D913-EDDB-C906-54EE-2EA114F8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0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3CA67-8196-AA20-CF4E-3CF77EDE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FD45E-EA06-D9EC-F332-D234810C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5C91-B9E2-6DC3-7470-B7772F0C4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0239F-6B7F-4BAA-A36D-B0B79BC0B79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6A62C-9C37-87B6-D6F5-2A798938C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D421-C2DA-075D-D04F-01C0C517B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D98A6-95FA-47F8-80AB-520F678D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2844-FDFB-E571-588A-AE504CEC9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LeetCode</a:t>
            </a:r>
            <a:r>
              <a:rPr lang="en-US" dirty="0"/>
              <a:t> SQL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A3303-AA1C-B768-2310-7CD2FC221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McGuire</a:t>
            </a:r>
          </a:p>
        </p:txBody>
      </p:sp>
    </p:spTree>
    <p:extLst>
      <p:ext uri="{BB962C8B-B14F-4D97-AF65-F5344CB8AC3E}">
        <p14:creationId xmlns:p14="http://schemas.microsoft.com/office/powerpoint/2010/main" val="292352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A326CC3-F07B-B481-2105-F2C844DD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0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719A68-03E3-6601-7FFE-A4C5C3AC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416351"/>
            <a:ext cx="5426764" cy="25505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0CE1E2-B6FA-D0B0-2D1F-187899B91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765415"/>
            <a:ext cx="5426764" cy="51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0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60522CF-CD42-B800-ED41-1B234AE0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71" y="321734"/>
            <a:ext cx="3564626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C85A750-EAC8-16E2-3F85-35086DE8C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85" y="3631096"/>
            <a:ext cx="421459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F2282C-5A27-FF6F-6E05-06F90555C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711148"/>
            <a:ext cx="5426764" cy="52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3DAD5AB-D537-7599-EB00-DD64D9B4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713775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5815003-A16F-837A-8308-E30AE355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687689"/>
            <a:ext cx="5426764" cy="20079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6BED72-9B19-E0A3-111D-34DA59C4A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43537"/>
            <a:ext cx="5426764" cy="46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5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9ECDF05-22F7-7C29-669B-1D642E0E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" y="3713775"/>
            <a:ext cx="4469491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BC53CD-66A7-A1EE-E3C0-C1535A383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8" y="311360"/>
            <a:ext cx="482194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C07B5A-B9AA-4121-80F0-4318937BA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531945"/>
            <a:ext cx="5426764" cy="36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96A697C-046B-C7CE-FD7C-565BF68E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3" y="3642862"/>
            <a:ext cx="4435374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6C9D2E-B3F1-FE32-E1BE-5EDA91B5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4" y="309968"/>
            <a:ext cx="480097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1D5D58-C9ED-6B2E-2B5F-2C9E2B313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36978"/>
            <a:ext cx="5426764" cy="38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69DB86-F90C-9F0E-749F-AF0C06765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00" y="373095"/>
            <a:ext cx="5629132" cy="5615476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9E6F1C-0854-20F8-6E31-9A137049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8" y="732832"/>
            <a:ext cx="5426764" cy="17365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ACE710-D8AC-14B7-7350-5166E571A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334"/>
          <a:stretch/>
        </p:blipFill>
        <p:spPr>
          <a:xfrm>
            <a:off x="484356" y="3600760"/>
            <a:ext cx="4979559" cy="3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E773704-0FB9-576A-4E53-7AD3CB27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9" y="3713775"/>
            <a:ext cx="4575070" cy="2905170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65E427-BA63-D916-AE17-838463BF1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2" y="803008"/>
            <a:ext cx="5426764" cy="17772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B1D40F-9EB3-4A5B-CDA7-29A63ED29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37279"/>
            <a:ext cx="5579166" cy="61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2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EE3B42-FB33-7E55-BC27-64612542E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9" y="427220"/>
            <a:ext cx="5346299" cy="613254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BAFDA7-FA80-7FF7-2F30-9F85EA48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295980"/>
            <a:ext cx="5720489" cy="2544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02749C-ABA8-C5C9-B129-13B01932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4"/>
          <a:stretch/>
        </p:blipFill>
        <p:spPr>
          <a:xfrm>
            <a:off x="656528" y="3654593"/>
            <a:ext cx="4859852" cy="31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C83789-167F-9E9B-9BE6-F30F2AB2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79" y="412230"/>
            <a:ext cx="4884233" cy="616845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A7F849-E127-9219-F199-73221E00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9" y="311360"/>
            <a:ext cx="4109469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E0E1E6-ACA4-C5F3-6CE7-5EBB94F9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9"/>
          <a:stretch/>
        </p:blipFill>
        <p:spPr>
          <a:xfrm>
            <a:off x="614059" y="3636505"/>
            <a:ext cx="4822162" cy="30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6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37C3A51-491F-7205-A296-A6AD5252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" y="3732933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257B3BC-0BE3-BC56-EEE6-6974375B7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41482"/>
            <a:ext cx="5426764" cy="22656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587CD8-6B4C-9DD4-14DA-702204F20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74956"/>
            <a:ext cx="5426764" cy="5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0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2DFE-9820-D3E4-0887-C9F4D5EE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5DE8-AF73-568B-20E6-8EF7343F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content is from </a:t>
            </a:r>
            <a:r>
              <a:rPr lang="en-US" dirty="0" err="1"/>
              <a:t>LeetCode</a:t>
            </a:r>
            <a:r>
              <a:rPr lang="en-US" dirty="0"/>
              <a:t>. </a:t>
            </a:r>
          </a:p>
          <a:p>
            <a:r>
              <a:rPr lang="en-US" dirty="0"/>
              <a:t>The purpose of this document is to </a:t>
            </a:r>
            <a:r>
              <a:rPr lang="en-US"/>
              <a:t>display my skills </a:t>
            </a:r>
            <a:r>
              <a:rPr lang="en-US" dirty="0"/>
              <a:t>using SQL, do not share this document for any other purpose.</a:t>
            </a:r>
          </a:p>
          <a:p>
            <a:r>
              <a:rPr lang="en-US" dirty="0"/>
              <a:t>All problems are:</a:t>
            </a:r>
          </a:p>
          <a:p>
            <a:pPr lvl="1"/>
            <a:r>
              <a:rPr lang="en-US" dirty="0"/>
              <a:t>answered using MySQL</a:t>
            </a:r>
          </a:p>
          <a:p>
            <a:pPr lvl="1"/>
            <a:r>
              <a:rPr lang="en-US" dirty="0"/>
              <a:t>difficulty of medium or hard</a:t>
            </a:r>
          </a:p>
          <a:p>
            <a:pPr lvl="1"/>
            <a:r>
              <a:rPr lang="en-US" dirty="0"/>
              <a:t>solved without viewing any solutions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9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C572EED-0E37-5752-DABC-D6743A486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6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5DCCDE-F866-459A-17E7-C9C426B10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0" y="401866"/>
            <a:ext cx="5426764" cy="2428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546FA379-0081-E4C9-63AB-E42CA9A4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10" y="321734"/>
            <a:ext cx="4931811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1A74D80-80C9-7DC4-38BD-AD5CDCC3B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7" y="3786080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E12EF1-D68C-73B9-7743-74E49E51A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5" y="311360"/>
            <a:ext cx="5042119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E05111-7F2E-1156-9043-C547C9627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62" y="311360"/>
            <a:ext cx="469473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2B2C68-E91A-C56E-1A88-2E18181F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6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E67794B-C862-24F7-A419-9D8487E0C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6" y="1043274"/>
            <a:ext cx="5426764" cy="10760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18ACE2-AA10-6155-9F70-19CE91837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00" y="321734"/>
            <a:ext cx="528083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CDCF383-41A0-56DE-87D8-D3384B6E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2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90ABA0-E698-A9A3-2540-68361E5FD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2" y="311360"/>
            <a:ext cx="518415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D9756DA3-5076-637A-8386-17213CC69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77" y="68922"/>
            <a:ext cx="4082494" cy="67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91A1086-715C-72AC-7ECA-2950A753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7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B04A821-9AC0-AEA8-0231-776C32B4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070006"/>
            <a:ext cx="5426764" cy="12432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38A77F-347B-2835-E5EE-A0D925DA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20" y="321734"/>
            <a:ext cx="446139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37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65914C1-254D-24B1-6848-8A661AA66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0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B41A6AB-84FB-8825-177A-9DC50415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1030389"/>
            <a:ext cx="5818369" cy="1294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BBB0AA-AD5B-A342-7FD3-4063C8F01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41" y="202090"/>
            <a:ext cx="4630770" cy="65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B2301D7-2FB3-D3FE-59F2-B158B47D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7" y="3574600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CF0E02-BA74-A008-A3F4-D34CBDCD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8" y="378230"/>
            <a:ext cx="480097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6EE60A-215A-E91D-B4FD-7E0A7DF6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99" y="210041"/>
            <a:ext cx="5166429" cy="64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7D3E96B-2D98-A7E3-5255-702213A1B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0" y="321734"/>
            <a:ext cx="4272308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A550C6-D771-76E9-1E99-D229783CC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388ECD-5CC9-4F60-FD28-5F17BDBFF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02836"/>
            <a:ext cx="5426764" cy="47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2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ABA065-D757-88CB-AA87-95B1A04D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9" y="239055"/>
            <a:ext cx="4198081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B3A3F4F-B238-5414-0031-14B4093D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5" y="3631096"/>
            <a:ext cx="424701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65F799-BA0F-3198-5054-8B6A2009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913420"/>
            <a:ext cx="5503866" cy="49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97BD872-9997-70CB-7DD8-E1CBDBB99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3" y="3642862"/>
            <a:ext cx="4435374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EDDF34-BFA1-DC11-96D6-F4A57178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2" y="309968"/>
            <a:ext cx="536031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50148C-1E8E-C389-ADDC-2C261A994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20" y="321734"/>
            <a:ext cx="446139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EB0B7-001C-0A9C-0880-712F1815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82891-245B-FBAB-EA5F-B79ECFC94EDE}"/>
              </a:ext>
            </a:extLst>
          </p:cNvPr>
          <p:cNvSpPr txBox="1"/>
          <p:nvPr/>
        </p:nvSpPr>
        <p:spPr>
          <a:xfrm>
            <a:off x="1120906" y="1445046"/>
            <a:ext cx="388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MySQL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6C392-29AB-E0D5-F746-C57DF132A001}"/>
              </a:ext>
            </a:extLst>
          </p:cNvPr>
          <p:cNvSpPr txBox="1"/>
          <p:nvPr/>
        </p:nvSpPr>
        <p:spPr>
          <a:xfrm>
            <a:off x="7266105" y="3059668"/>
            <a:ext cx="386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8F3D-F913-6F79-3B14-251300ED850E}"/>
              </a:ext>
            </a:extLst>
          </p:cNvPr>
          <p:cNvSpPr txBox="1"/>
          <p:nvPr/>
        </p:nvSpPr>
        <p:spPr>
          <a:xfrm>
            <a:off x="937821" y="4566195"/>
            <a:ext cx="425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Acceptance and Runtime</a:t>
            </a:r>
          </a:p>
        </p:txBody>
      </p:sp>
    </p:spTree>
    <p:extLst>
      <p:ext uri="{BB962C8B-B14F-4D97-AF65-F5344CB8AC3E}">
        <p14:creationId xmlns:p14="http://schemas.microsoft.com/office/powerpoint/2010/main" val="187908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EB4789-FF99-EF0C-8D49-8049B64B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96" y="321734"/>
            <a:ext cx="4063175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E4DF4E8-6F59-BC8E-5569-F84B92AA6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1" y="3631096"/>
            <a:ext cx="423074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419D7C-7C91-1D76-9283-FC97BB18F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431215"/>
            <a:ext cx="5426764" cy="58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3646747-64A7-6A35-DD89-93A4DE1C2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" y="3631096"/>
            <a:ext cx="448674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3E56314-6559-BAFF-7127-895A8F1B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" y="321734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EFC416-D507-9496-1104-A571C3864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8" y="321734"/>
            <a:ext cx="5265656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ge&#10;&#10;Description automatically generated">
            <a:extLst>
              <a:ext uri="{FF2B5EF4-FFF2-40B4-BE49-F238E27FC236}">
                <a16:creationId xmlns:a16="http://schemas.microsoft.com/office/drawing/2014/main" id="{219E4630-E839-09A1-2A38-E65A9B06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80" y="908238"/>
            <a:ext cx="5656933" cy="5132963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571F7927-5457-5810-7FEE-33D9AD4F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540278"/>
            <a:ext cx="5804947" cy="2249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0C25313-9FA3-D3D6-74B6-02DAF471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4" y="3583209"/>
            <a:ext cx="4910328" cy="31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140726B-5D76-F595-35D2-22F881BB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657046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89675E03-23BC-D6A1-C59D-E32803E4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0" y="1158866"/>
            <a:ext cx="5694786" cy="9538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091A-B15A-A3F0-FB7E-872226B7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5" y="682412"/>
            <a:ext cx="5695335" cy="5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34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530EA7A-7C6C-7340-AE30-4A81696AF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5" y="3713775"/>
            <a:ext cx="4575070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850EF1-9CB4-7BCD-E55B-DC365874B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9" y="239055"/>
            <a:ext cx="533441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DF462-7AA7-2936-1F0C-D511E75D2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1" y="998569"/>
            <a:ext cx="5694832" cy="47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3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7CB63FD-B813-5B1C-A7D8-3832C970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9" y="321734"/>
            <a:ext cx="3677430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03F11CF-C1C0-92B6-94A5-C57EC0562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7" y="3631096"/>
            <a:ext cx="4296591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123DD1-4DD2-1B40-4281-C619D3A59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70671"/>
            <a:ext cx="5426764" cy="45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3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B679E74-B973-CA18-B3A6-5774C3FF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1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white background with black and green text&#10;&#10;Description automatically generated">
            <a:extLst>
              <a:ext uri="{FF2B5EF4-FFF2-40B4-BE49-F238E27FC236}">
                <a16:creationId xmlns:a16="http://schemas.microsoft.com/office/drawing/2014/main" id="{856AFA25-5D78-08CE-3C4C-05EE4267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3" y="998810"/>
            <a:ext cx="5426764" cy="1234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0BEC36-806D-D09F-B8A8-B8098776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25" y="879730"/>
            <a:ext cx="5712650" cy="50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45692D1-9374-801A-16F1-AB8E528F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5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4F8DC7-38CE-78A8-CFED-D1F6256B1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0" y="321734"/>
            <a:ext cx="5386457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3B866B-31F1-BE38-60E2-C92EAB4D7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88" y="321734"/>
            <a:ext cx="5387055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DBBE526-8221-27B0-A727-14A936F3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4" y="3641470"/>
            <a:ext cx="4401772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FC547EA-922B-0859-8145-A67AE0C70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7" y="311360"/>
            <a:ext cx="469882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54FBFA-E5EE-C656-3EE6-0EFD5A19D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61" y="321734"/>
            <a:ext cx="4992509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4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C29516A-5AE3-AD40-D30A-06450C41B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1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D5AFC509-D51C-BE9C-E690-56A92E9FD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989398"/>
            <a:ext cx="5426764" cy="1383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35D8A2-F936-3DA2-9E18-36169528F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99330"/>
            <a:ext cx="5426764" cy="5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D50CDEA-B0CB-2BED-219B-60FDCD53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1" y="3713775"/>
            <a:ext cx="4504139" cy="2905170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1D139D6-A1E1-A972-3E8D-B574A72A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843709"/>
            <a:ext cx="5426764" cy="16958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C539F3-0DE0-47AE-2DC4-57CF00069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63888"/>
            <a:ext cx="5426764" cy="45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F66659-7CF8-C39D-16EA-F885A697A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2" y="321734"/>
            <a:ext cx="4241124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F5FF95C-D7FF-40C4-EC11-FB58B5D7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5" y="3631096"/>
            <a:ext cx="431337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BF2DD9-EF45-9899-02E0-0D55BD13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48569"/>
            <a:ext cx="5426764" cy="48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A5EF05-2A14-B083-A403-F6584FE5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52" y="186722"/>
            <a:ext cx="3724576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8F8D766-BFAE-6AC4-3B20-E95187EC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3C3DFE-7248-CC69-4C96-653DD2E05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615905"/>
            <a:ext cx="5426764" cy="54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8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49BE983-C189-F131-088D-C6C72747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4" y="3713775"/>
            <a:ext cx="4469491" cy="2905170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D69352C4-5F9A-1B81-436F-680C45200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298200"/>
            <a:ext cx="5426764" cy="786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B8771B-C159-6078-FAE5-8FC0C7C85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28442"/>
            <a:ext cx="5426764" cy="40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C0FFF9A-ADEC-1865-6DA2-7273B869F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6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07BE54E-9C9D-2FCA-6F3F-1372C415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8" y="625863"/>
            <a:ext cx="5426764" cy="2131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8DC1FD-332F-DFEB-2716-00E40385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172423"/>
            <a:ext cx="5426764" cy="436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5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FEFCD33-E4E0-5DF6-5AA2-489362E95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657046"/>
            <a:ext cx="4486749" cy="2905170"/>
          </a:xfrm>
          <a:prstGeom prst="rect">
            <a:avLst/>
          </a:prstGeom>
        </p:spPr>
      </p:pic>
      <p:pic>
        <p:nvPicPr>
          <p:cNvPr id="7" name="Picture 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33A4742E-16A1-0112-8D50-B9390551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686058"/>
            <a:ext cx="5426764" cy="18450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CE628F-75AE-C7BB-6050-697662CA3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86" y="321734"/>
            <a:ext cx="5022860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9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703473-7917-53A4-411E-703408B1D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6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4733852-B857-17CD-9A50-963AE7539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034150"/>
            <a:ext cx="5426764" cy="11938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2CF139-D1F4-E4F0-1B64-E518EB928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500503"/>
            <a:ext cx="5426764" cy="57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7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E355D04-3944-012F-2BCC-E860755E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8" y="321734"/>
            <a:ext cx="4256032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983E1D3-A5F2-2DEE-7303-1BCF4310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4" y="3631096"/>
            <a:ext cx="4279938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4E651E-154E-7DA6-B3F1-CA62DE9DE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62" y="321734"/>
            <a:ext cx="511390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3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8623D10-0A1E-5701-995A-67B03617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5" y="3713775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7533068-822D-9C32-FB84-842AFA5A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7" y="311360"/>
            <a:ext cx="541286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66C516-7519-8A41-00F1-65D239C67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308092"/>
            <a:ext cx="5426764" cy="40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8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F3C2CF5-40C5-DAB5-5F48-5F144339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8" y="3776966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B044BC83-B137-4FA7-C56A-D2DFAD5D1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1020078"/>
            <a:ext cx="5426764" cy="13431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6409FD-B8EF-69B1-5EFF-7CA8AB3A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2" y="321734"/>
            <a:ext cx="4764887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06B2338-7FA3-2553-6746-BD26651E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" y="3649550"/>
            <a:ext cx="45393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CD5C24-E49C-9207-6EF0-1E20FFD68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470619"/>
            <a:ext cx="5426764" cy="2442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322F4C-5BF0-A1CA-8D42-AFAE2EF90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477775"/>
            <a:ext cx="5426764" cy="57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7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0C9621-EE39-6330-F775-E7EED604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4" y="321734"/>
            <a:ext cx="3468860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FA8F59-9E2E-E6C2-C468-22784D712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" y="3631096"/>
            <a:ext cx="426341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0A92BD-48A9-98F3-AD16-A2F54A43A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68919"/>
            <a:ext cx="5426764" cy="47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4A4E073-BE43-402B-D596-FCDEB32B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3" y="3713775"/>
            <a:ext cx="4521665" cy="290517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25D613E-E6BF-69C6-F4ED-8B6A1D47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498098"/>
            <a:ext cx="5426764" cy="25912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4C3A55-AF64-16BB-8478-1BBB25730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07868"/>
            <a:ext cx="5426764" cy="48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2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AC72C90-BE47-2560-8E5C-082C0168C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9" y="3713775"/>
            <a:ext cx="4452368" cy="2905170"/>
          </a:xfrm>
          <a:prstGeom prst="rect">
            <a:avLst/>
          </a:prstGeom>
        </p:spPr>
      </p:pic>
      <p:pic>
        <p:nvPicPr>
          <p:cNvPr id="5" name="Picture 4" descr="A white background with colorful text&#10;&#10;Description automatically generated">
            <a:extLst>
              <a:ext uri="{FF2B5EF4-FFF2-40B4-BE49-F238E27FC236}">
                <a16:creationId xmlns:a16="http://schemas.microsoft.com/office/drawing/2014/main" id="{11A567CB-2ED0-9BA8-692E-543FE7282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1351578"/>
            <a:ext cx="5426764" cy="7733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EC9E38-9D2F-8A10-C72E-A562969BA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690798"/>
            <a:ext cx="5426764" cy="53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6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A436139-8957-5948-6FC2-A0E5568B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5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698EF685-AFCB-BF9C-09CB-000508CC5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760658"/>
            <a:ext cx="5426764" cy="1668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C0DC60-0D15-DE6B-236B-F8D8C4BF8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745065"/>
            <a:ext cx="5426764" cy="5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9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FEEC236-4245-167F-EA0F-39174B71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6" y="3713775"/>
            <a:ext cx="4539329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26CD1425-C61C-4E53-C674-DCAB4A2E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566864"/>
            <a:ext cx="5426764" cy="24149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542868-A7C1-B74D-87E3-753FA7BBB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57104"/>
            <a:ext cx="5426764" cy="45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1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4ED4E18-EFCB-AB6D-6DCA-AEFD51B6C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8" y="3713775"/>
            <a:ext cx="4486749" cy="2905170"/>
          </a:xfrm>
          <a:prstGeom prst="rect">
            <a:avLst/>
          </a:prstGeom>
        </p:spPr>
      </p:pic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C1457064-C54B-3F61-E4FF-5EDFB1D35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781010"/>
            <a:ext cx="5426764" cy="16551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B1FA16-5649-881B-BAED-301C317B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9970"/>
            <a:ext cx="5426764" cy="46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96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CA6F861-A305-8C9C-DB42-E6F3E193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" y="3713775"/>
            <a:ext cx="4611381" cy="2905170"/>
          </a:xfrm>
          <a:prstGeom prst="rect">
            <a:avLst/>
          </a:prstGeom>
        </p:spPr>
      </p:pic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F5C6618-C4DB-3AFD-6B3B-6C7E1F37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8" y="972054"/>
            <a:ext cx="5426764" cy="11531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744ACB-79A2-8B2E-E909-423AA04E9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826466"/>
            <a:ext cx="5426764" cy="5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80BAB8-7C37-0938-F56E-1992E377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2" y="321734"/>
            <a:ext cx="4241124" cy="290517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024776A-AF00-79A5-64C9-8BB9A635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" y="3631096"/>
            <a:ext cx="4263413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61DB2D-F896-E47E-BEDC-64633F61A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58482"/>
            <a:ext cx="5426764" cy="59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678CBEF-E93E-7A2D-B93D-0FCFB566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6" y="3713775"/>
            <a:ext cx="4557129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3F5123-60A1-B774-531D-FAA637440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572371"/>
            <a:ext cx="5426764" cy="2238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4E15A594-45AD-5424-38F0-1F48EBB69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24" y="321734"/>
            <a:ext cx="5189783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3482290-7B46-74C6-D4A7-D315640C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" y="3701033"/>
            <a:ext cx="4469491" cy="290517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F808806-9854-49D0-02C5-4595C8622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623096"/>
            <a:ext cx="5426764" cy="1980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204F4A-371A-6C5F-81E7-3FC66AE71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636512"/>
            <a:ext cx="5426764" cy="54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3661EBC-7D8F-5AF2-5C8D-DAAA5C839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2" y="3713775"/>
            <a:ext cx="4401772" cy="29051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16947E9-3EFF-FC75-FD66-4509DCD2C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6" y="311360"/>
            <a:ext cx="5135925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52518D30-CC5E-0548-FD4F-1CCC3D76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77" y="321734"/>
            <a:ext cx="3687477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8340</TotalTime>
  <Words>64</Words>
  <Application>Microsoft Office PowerPoint</Application>
  <PresentationFormat>Widescreen</PresentationFormat>
  <Paragraphs>18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Aptos</vt:lpstr>
      <vt:lpstr>Aptos Display</vt:lpstr>
      <vt:lpstr>Arial</vt:lpstr>
      <vt:lpstr>Office Theme</vt:lpstr>
      <vt:lpstr>LeetCode SQL Questions</vt:lpstr>
      <vt:lpstr>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McGuire</dc:creator>
  <cp:lastModifiedBy>William McGuire</cp:lastModifiedBy>
  <cp:revision>61</cp:revision>
  <dcterms:created xsi:type="dcterms:W3CDTF">2024-12-05T14:58:12Z</dcterms:created>
  <dcterms:modified xsi:type="dcterms:W3CDTF">2025-01-13T18:11:05Z</dcterms:modified>
</cp:coreProperties>
</file>